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ВАЖНО!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64096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4435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ВАЖНО!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Султановы</dc:creator>
  <cp:lastModifiedBy>Султановы</cp:lastModifiedBy>
  <cp:revision>2</cp:revision>
  <dcterms:created xsi:type="dcterms:W3CDTF">2015-08-31T08:55:54Z</dcterms:created>
  <dcterms:modified xsi:type="dcterms:W3CDTF">2015-08-31T08:56:35Z</dcterms:modified>
</cp:coreProperties>
</file>